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</p:embeddedFont>
    <p:embeddedFont>
      <p:font typeface="Raleway Bold" panose="020B0604020202020204" charset="0"/>
      <p:regular r:id="rId20"/>
    </p:embeddedFont>
    <p:embeddedFont>
      <p:font typeface="Raleway Heavy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075186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002" b="1002"/>
          <a:stretch>
            <a:fillRect/>
          </a:stretch>
        </p:blipFill>
        <p:spPr>
          <a:xfrm>
            <a:off x="1872232" y="1154054"/>
            <a:ext cx="14543535" cy="85047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57669"/>
            <a:ext cx="8944138" cy="7660420"/>
            <a:chOff x="0" y="0"/>
            <a:chExt cx="11925518" cy="102138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5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Anywhere St., Any City, State, Country 12345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283243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8288000" cy="1366303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719829" y="127026"/>
            <a:ext cx="5358764" cy="3023458"/>
            <a:chOff x="0" y="0"/>
            <a:chExt cx="7145018" cy="4031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7145018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Nosso</a:t>
              </a:r>
              <a:r>
                <a:rPr lang="en-US" sz="7000" dirty="0">
                  <a:solidFill>
                    <a:srgbClr val="CBCDCD"/>
                  </a:solidFill>
                  <a:latin typeface="Raleway Bold"/>
                </a:rPr>
                <a:t> </a:t>
              </a: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Tema</a:t>
              </a:r>
              <a:endParaRPr lang="en-US" sz="7000" dirty="0">
                <a:solidFill>
                  <a:srgbClr val="CBCDCD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9934"/>
              <a:ext cx="7145018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0990"/>
              <a:ext cx="71450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526318" y="6697933"/>
            <a:ext cx="10114148" cy="812818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8BBD858F-58B7-4DCD-9C3B-387684EB5953}"/>
              </a:ext>
            </a:extLst>
          </p:cNvPr>
          <p:cNvSpPr txBox="1"/>
          <p:nvPr/>
        </p:nvSpPr>
        <p:spPr>
          <a:xfrm>
            <a:off x="3620536" y="6825400"/>
            <a:ext cx="10011221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solidFill>
                  <a:srgbClr val="F2EBC7"/>
                </a:solidFill>
                <a:latin typeface="Raleway"/>
              </a:rPr>
              <a:t>CONTROLE E TEMPERATURA DE CARNES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88056" y="2374607"/>
            <a:ext cx="7056465" cy="8461049"/>
            <a:chOff x="0" y="0"/>
            <a:chExt cx="9408620" cy="11281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9408620" cy="1016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endParaRPr dirty="0"/>
            </a:p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Arimo"/>
                </a:rPr>
                <a:t>EM RELAÇÃO AO BALCÃO CONTENDO CARNE EM PEDAÇOS, O SUPERMERCADO A OBTEVE MÉDIAS DE TEMPERATURAS VARIANDO ENTRE 1,17°C E 6,53°C, ONDE AS MENORES TEMPERATURAS FORAM REGISTRADAS NO HORÁRIO DE 7H. NO GERAL, APENAS DOIS DO SEIS VALORES MEDIDOS SE ENCONTRAVAM DENTRO DA TEMPERATURA ESTABELECIDA PELA LEGISLAÇÃO (4°C), REPRESENTANDO 33,3% DO TOTAL, ENQUANTO OS OUTROS 66,7% ESTAVAM FORA DO PADRÃO.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33699"/>
              <a:ext cx="940862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0"/>
            <a:ext cx="18287999" cy="1028700"/>
          </a:xfrm>
          <a:prstGeom prst="rect">
            <a:avLst/>
          </a:prstGeom>
          <a:solidFill>
            <a:srgbClr val="313F4C"/>
          </a:solidFill>
        </p:spPr>
      </p:sp>
      <p:sp>
        <p:nvSpPr>
          <p:cNvPr id="8" name="TextBox 8"/>
          <p:cNvSpPr txBox="1"/>
          <p:nvPr/>
        </p:nvSpPr>
        <p:spPr>
          <a:xfrm>
            <a:off x="1915339" y="217861"/>
            <a:ext cx="1811490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DADOS DE  MERCADO </a:t>
            </a:r>
          </a:p>
          <a:p>
            <a:pPr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453" t="1318" r="2907" b="2637"/>
          <a:stretch>
            <a:fillRect/>
          </a:stretch>
        </p:blipFill>
        <p:spPr>
          <a:xfrm>
            <a:off x="1816825" y="2374607"/>
            <a:ext cx="6050545" cy="66997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26333" y="38945"/>
            <a:ext cx="936547" cy="950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444411" cy="17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1E1E1E"/>
      </a:dk1>
      <a:lt1>
        <a:sysClr val="window" lastClr="FAFAF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669</Words>
  <Application>Microsoft Office PowerPoint</Application>
  <PresentationFormat>Personalizar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Raleway Heavy</vt:lpstr>
      <vt:lpstr>Arimo</vt:lpstr>
      <vt:lpstr>Raleway Bold</vt:lpstr>
      <vt:lpstr>Calibri</vt:lpstr>
      <vt:lpstr>Raleway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Lucas Ferreira dos Santos</cp:lastModifiedBy>
  <cp:revision>7</cp:revision>
  <dcterms:created xsi:type="dcterms:W3CDTF">2006-08-16T00:00:00Z</dcterms:created>
  <dcterms:modified xsi:type="dcterms:W3CDTF">2020-09-18T20:52:33Z</dcterms:modified>
  <dc:identifier>DAEH9baU73E</dc:identifier>
</cp:coreProperties>
</file>